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4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82" r:id="rId23"/>
    <p:sldId id="280" r:id="rId24"/>
    <p:sldId id="283" r:id="rId25"/>
    <p:sldId id="276" r:id="rId26"/>
    <p:sldId id="277" r:id="rId27"/>
    <p:sldId id="278" r:id="rId28"/>
  </p:sldIdLst>
  <p:sldSz cx="9144000" cy="6858000" type="screen4x3"/>
  <p:notesSz cx="6907213" cy="100393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7C80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4629" autoAdjust="0"/>
  </p:normalViewPr>
  <p:slideViewPr>
    <p:cSldViewPr snapToGrid="0">
      <p:cViewPr varScale="1">
        <p:scale>
          <a:sx n="71" d="100"/>
          <a:sy n="71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3126" cy="501967"/>
          </a:xfrm>
          <a:prstGeom prst="rect">
            <a:avLst/>
          </a:prstGeom>
        </p:spPr>
        <p:txBody>
          <a:bodyPr vert="horz" lIns="93333" tIns="46666" rIns="93333" bIns="4666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12489" y="0"/>
            <a:ext cx="2993126" cy="501967"/>
          </a:xfrm>
          <a:prstGeom prst="rect">
            <a:avLst/>
          </a:prstGeom>
        </p:spPr>
        <p:txBody>
          <a:bodyPr vert="horz" lIns="93333" tIns="46666" rIns="93333" bIns="46666" rtlCol="0"/>
          <a:lstStyle>
            <a:lvl1pPr algn="r">
              <a:defRPr sz="1200"/>
            </a:lvl1pPr>
          </a:lstStyle>
          <a:p>
            <a:fld id="{62282924-7DE3-4ECE-817A-48D7F3D3485C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35641"/>
            <a:ext cx="2993126" cy="501967"/>
          </a:xfrm>
          <a:prstGeom prst="rect">
            <a:avLst/>
          </a:prstGeom>
        </p:spPr>
        <p:txBody>
          <a:bodyPr vert="horz" lIns="93333" tIns="46666" rIns="93333" bIns="4666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12489" y="9535641"/>
            <a:ext cx="2993126" cy="501967"/>
          </a:xfrm>
          <a:prstGeom prst="rect">
            <a:avLst/>
          </a:prstGeom>
        </p:spPr>
        <p:txBody>
          <a:bodyPr vert="horz" lIns="93333" tIns="46666" rIns="93333" bIns="46666" rtlCol="0" anchor="b"/>
          <a:lstStyle>
            <a:lvl1pPr algn="r">
              <a:defRPr sz="1200"/>
            </a:lvl1pPr>
          </a:lstStyle>
          <a:p>
            <a:fld id="{48453401-52BF-4E78-9E33-F5ACFF39B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070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2438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13188" y="0"/>
            <a:ext cx="2992437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6C571-4E11-43C2-89D5-7D80E10DE3FD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255713"/>
            <a:ext cx="4516437" cy="3387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90563" y="4830763"/>
            <a:ext cx="5526087" cy="39544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36113"/>
            <a:ext cx="2992438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13188" y="9536113"/>
            <a:ext cx="2992437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15701-9BFF-428C-9003-7DFF5851FA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9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完成品の写真を入れておくとイメージしやすい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5701-9BFF-428C-9003-7DFF5851FA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6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加えてはさみや鉛筆などの道具も揃っているか確認してもらう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5701-9BFF-428C-9003-7DFF5851FA6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912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つ折り線がついていることを確認してもらう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5701-9BFF-428C-9003-7DFF5851FA6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953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切込みは中心点から</a:t>
            </a:r>
            <a:r>
              <a:rPr kumimoji="1" lang="en-US" altLang="ja-JP" dirty="0"/>
              <a:t>2.5cm</a:t>
            </a:r>
            <a:r>
              <a:rPr kumimoji="1" lang="ja-JP" altLang="en-US" dirty="0"/>
              <a:t>の印のところまで切る　</a:t>
            </a:r>
            <a:r>
              <a:rPr kumimoji="1" lang="en-US" altLang="ja-JP" dirty="0"/>
              <a:t>4</a:t>
            </a:r>
            <a:r>
              <a:rPr kumimoji="1" lang="ja-JP" altLang="en-US" dirty="0"/>
              <a:t>つすべてに切込みを入れる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5701-9BFF-428C-9003-7DFF5851FA6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479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5701-9BFF-428C-9003-7DFF5851FA6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212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順番はどこからでもよい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15701-9BFF-428C-9003-7DFF5851FA6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68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D0FC805-CDEF-4A43-9043-F1238876DFD7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8F0C-1606-492B-AD06-543A84F71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29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C805-CDEF-4A43-9043-F1238876DFD7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8F0C-1606-492B-AD06-543A84F71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C805-CDEF-4A43-9043-F1238876DFD7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8F0C-1606-492B-AD06-543A84F71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53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C805-CDEF-4A43-9043-F1238876DFD7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8F0C-1606-492B-AD06-543A84F71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84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C805-CDEF-4A43-9043-F1238876DFD7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8F0C-1606-492B-AD06-543A84F71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70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C805-CDEF-4A43-9043-F1238876DFD7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8F0C-1606-492B-AD06-543A84F71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11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C805-CDEF-4A43-9043-F1238876DFD7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8F0C-1606-492B-AD06-543A84F71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24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C805-CDEF-4A43-9043-F1238876DFD7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8F0C-1606-492B-AD06-543A84F71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C805-CDEF-4A43-9043-F1238876DFD7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8F0C-1606-492B-AD06-543A84F71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31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C805-CDEF-4A43-9043-F1238876DFD7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8F0C-1606-492B-AD06-543A84F71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05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C805-CDEF-4A43-9043-F1238876DFD7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8F0C-1606-492B-AD06-543A84F71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20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D0FC805-CDEF-4A43-9043-F1238876DFD7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E148F0C-1606-492B-AD06-543A84F71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6115050" cy="1463040"/>
          </a:xfrm>
        </p:spPr>
        <p:txBody>
          <a:bodyPr/>
          <a:lstStyle/>
          <a:p>
            <a:r>
              <a:rPr kumimoji="1" lang="ja-JP" altLang="en-US" dirty="0"/>
              <a:t>風の力で電気を作る！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風力発電機を作って、再生可能エネルギーについて知ろう！</a:t>
            </a:r>
          </a:p>
        </p:txBody>
      </p:sp>
      <p:sp>
        <p:nvSpPr>
          <p:cNvPr id="4" name="円/楕円 3"/>
          <p:cNvSpPr/>
          <p:nvPr/>
        </p:nvSpPr>
        <p:spPr>
          <a:xfrm>
            <a:off x="2408072" y="190406"/>
            <a:ext cx="4321912" cy="4171282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296" y="1066190"/>
            <a:ext cx="2660904" cy="279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33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反対側のケースでふた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468" y="2311808"/>
            <a:ext cx="5977563" cy="3971109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937778" y="585216"/>
            <a:ext cx="1861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はんたいがわ</a:t>
            </a:r>
          </a:p>
        </p:txBody>
      </p:sp>
    </p:spTree>
    <p:extLst>
      <p:ext uri="{BB962C8B-B14F-4D97-AF65-F5344CB8AC3E}">
        <p14:creationId xmlns:p14="http://schemas.microsoft.com/office/powerpoint/2010/main" val="222134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しっかりセット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468" y="2311808"/>
            <a:ext cx="5977563" cy="3971109"/>
          </a:xfrm>
        </p:spPr>
      </p:pic>
    </p:spTree>
    <p:extLst>
      <p:ext uri="{BB962C8B-B14F-4D97-AF65-F5344CB8AC3E}">
        <p14:creationId xmlns:p14="http://schemas.microsoft.com/office/powerpoint/2010/main" val="817998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754112" cy="128930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プロペラをつくる</a:t>
            </a:r>
            <a:br>
              <a:rPr kumimoji="1" lang="en-US" altLang="ja-JP" dirty="0"/>
            </a:br>
            <a:r>
              <a:rPr lang="ja-JP" altLang="en-US" dirty="0"/>
              <a:t>正方形（</a:t>
            </a:r>
            <a:r>
              <a:rPr lang="en-US" altLang="ja-JP" dirty="0"/>
              <a:t>11㎝×11㎝</a:t>
            </a:r>
            <a:r>
              <a:rPr lang="ja-JP" altLang="en-US" dirty="0"/>
              <a:t>）の紙を作る</a:t>
            </a:r>
            <a:endParaRPr kumimoji="1" lang="ja-JP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22" y="1939100"/>
            <a:ext cx="1678714" cy="2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952" y="1936779"/>
            <a:ext cx="1704566" cy="2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7071" y="1939100"/>
            <a:ext cx="2227898" cy="148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6012" y="3750606"/>
            <a:ext cx="2023236" cy="299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右矢印 4"/>
          <p:cNvSpPr/>
          <p:nvPr/>
        </p:nvSpPr>
        <p:spPr>
          <a:xfrm>
            <a:off x="2432304" y="2610442"/>
            <a:ext cx="594360" cy="3597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5400000">
            <a:off x="6328727" y="3419652"/>
            <a:ext cx="594360" cy="43467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4861560" y="2610442"/>
            <a:ext cx="594360" cy="3597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684722" y="5235559"/>
            <a:ext cx="7754112" cy="128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rgbClr val="FF0000"/>
                </a:solidFill>
              </a:rPr>
              <a:t>※</a:t>
            </a:r>
            <a:r>
              <a:rPr lang="ja-JP" altLang="en-US" dirty="0">
                <a:solidFill>
                  <a:srgbClr val="FF0000"/>
                </a:solidFill>
              </a:rPr>
              <a:t>尾よく用に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もう一枚切ろう</a:t>
            </a:r>
            <a:endParaRPr lang="en-US" altLang="ja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斜め折り線をつける</a:t>
            </a:r>
            <a:endParaRPr kumimoji="1" lang="ja-JP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062" y="2271648"/>
            <a:ext cx="6085586" cy="40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68095" y="585970"/>
            <a:ext cx="787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なな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73897" y="585216"/>
            <a:ext cx="490194" cy="400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お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82566" y="585216"/>
            <a:ext cx="70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せん</a:t>
            </a:r>
          </a:p>
        </p:txBody>
      </p:sp>
    </p:spTree>
    <p:extLst>
      <p:ext uri="{BB962C8B-B14F-4D97-AF65-F5344CB8AC3E}">
        <p14:creationId xmlns:p14="http://schemas.microsoft.com/office/powerpoint/2010/main" val="2987985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中心点から</a:t>
            </a:r>
            <a:r>
              <a:rPr kumimoji="1" lang="en-US" altLang="ja-JP" dirty="0"/>
              <a:t>2.5㎝</a:t>
            </a:r>
            <a:r>
              <a:rPr kumimoji="1" lang="ja-JP" altLang="en-US" dirty="0"/>
              <a:t>のところに印をつける（</a:t>
            </a:r>
            <a:r>
              <a:rPr kumimoji="1" lang="en-US" altLang="ja-JP" dirty="0"/>
              <a:t>4</a:t>
            </a:r>
            <a:r>
              <a:rPr lang="ja-JP" altLang="en-US" dirty="0"/>
              <a:t>辺とも）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630" y="2299081"/>
            <a:ext cx="5985002" cy="398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68096" y="385161"/>
            <a:ext cx="197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ちゅうしんてん</a:t>
            </a:r>
          </a:p>
        </p:txBody>
      </p:sp>
    </p:spTree>
    <p:extLst>
      <p:ext uri="{BB962C8B-B14F-4D97-AF65-F5344CB8AC3E}">
        <p14:creationId xmlns:p14="http://schemas.microsoft.com/office/powerpoint/2010/main" val="1285713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はさみで切込みを入れる</a:t>
            </a:r>
            <a:br>
              <a:rPr kumimoji="1" lang="en-US" altLang="ja-JP" dirty="0"/>
            </a:br>
            <a:r>
              <a:rPr lang="ja-JP" altLang="en-US" dirty="0"/>
              <a:t>（</a:t>
            </a:r>
            <a:r>
              <a:rPr lang="en-US" altLang="ja-JP" dirty="0"/>
              <a:t>4</a:t>
            </a:r>
            <a:r>
              <a:rPr lang="ja-JP" altLang="en-US" dirty="0"/>
              <a:t>辺とも）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8809" y="2304098"/>
            <a:ext cx="5706935" cy="379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214755" y="385558"/>
            <a:ext cx="1027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きりこ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71482" y="416336"/>
            <a:ext cx="452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い</a:t>
            </a:r>
          </a:p>
        </p:txBody>
      </p:sp>
    </p:spTree>
    <p:extLst>
      <p:ext uri="{BB962C8B-B14F-4D97-AF65-F5344CB8AC3E}">
        <p14:creationId xmlns:p14="http://schemas.microsoft.com/office/powerpoint/2010/main" val="869033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中心から</a:t>
            </a:r>
            <a:r>
              <a:rPr lang="en-US" altLang="ja-JP" dirty="0"/>
              <a:t>1.5</a:t>
            </a:r>
            <a:r>
              <a:rPr lang="ja-JP" altLang="en-US" dirty="0"/>
              <a:t>㎝のところに印をつける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4790" y="2289937"/>
            <a:ext cx="5930138" cy="394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68096" y="430284"/>
            <a:ext cx="1517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ちゅうしん</a:t>
            </a:r>
          </a:p>
        </p:txBody>
      </p:sp>
    </p:spTree>
    <p:extLst>
      <p:ext uri="{BB962C8B-B14F-4D97-AF65-F5344CB8AC3E}">
        <p14:creationId xmlns:p14="http://schemas.microsoft.com/office/powerpoint/2010/main" val="74818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カッターで印をつけたところに</a:t>
            </a:r>
            <a:r>
              <a:rPr kumimoji="1" lang="en-US" altLang="ja-JP" dirty="0"/>
              <a:t>5</a:t>
            </a:r>
            <a:r>
              <a:rPr kumimoji="1" lang="ja-JP" altLang="en-US" dirty="0"/>
              <a:t>㎜ほど切込みを入れる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782" y="2308225"/>
            <a:ext cx="5920994" cy="394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102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4400" y="585215"/>
            <a:ext cx="8206223" cy="1630084"/>
          </a:xfrm>
        </p:spPr>
        <p:txBody>
          <a:bodyPr>
            <a:noAutofit/>
          </a:bodyPr>
          <a:lstStyle/>
          <a:p>
            <a:r>
              <a:rPr lang="ja-JP" altLang="en-US" dirty="0"/>
              <a:t>裏返して、</a:t>
            </a:r>
            <a:r>
              <a:rPr kumimoji="1" lang="ja-JP" altLang="en-US" dirty="0"/>
              <a:t>プロペラキャップを取りつける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782" y="2317369"/>
            <a:ext cx="5957570" cy="396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818039" y="483145"/>
            <a:ext cx="137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うらがえ</a:t>
            </a:r>
          </a:p>
        </p:txBody>
      </p:sp>
    </p:spTree>
    <p:extLst>
      <p:ext uri="{BB962C8B-B14F-4D97-AF65-F5344CB8AC3E}">
        <p14:creationId xmlns:p14="http://schemas.microsoft.com/office/powerpoint/2010/main" val="2506135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プロペラキャップを</a:t>
            </a:r>
            <a:br>
              <a:rPr kumimoji="1" lang="en-US" altLang="ja-JP" dirty="0"/>
            </a:br>
            <a:r>
              <a:rPr kumimoji="1" lang="ja-JP" altLang="en-US" dirty="0"/>
              <a:t>取りつける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1638" y="2353943"/>
            <a:ext cx="5820410" cy="387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23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しくみ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98" b="-344"/>
          <a:stretch/>
        </p:blipFill>
        <p:spPr>
          <a:xfrm>
            <a:off x="2998882" y="2314504"/>
            <a:ext cx="2191187" cy="2751266"/>
          </a:xfrm>
        </p:spPr>
      </p:pic>
      <p:sp>
        <p:nvSpPr>
          <p:cNvPr id="5" name="正方形/長方形 4"/>
          <p:cNvSpPr/>
          <p:nvPr/>
        </p:nvSpPr>
        <p:spPr>
          <a:xfrm>
            <a:off x="334622" y="2257552"/>
            <a:ext cx="1150070" cy="25263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モーター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</a:t>
            </a:r>
            <a:r>
              <a:rPr lang="en-US" altLang="ja-JP" dirty="0">
                <a:solidFill>
                  <a:schemeClr val="tx1"/>
                </a:solidFill>
              </a:rPr>
              <a:t>LED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上矢印 22"/>
          <p:cNvSpPr/>
          <p:nvPr/>
        </p:nvSpPr>
        <p:spPr>
          <a:xfrm rot="3000000">
            <a:off x="3266604" y="1709410"/>
            <a:ext cx="464354" cy="10045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24"/>
          <p:cNvSpPr/>
          <p:nvPr/>
        </p:nvSpPr>
        <p:spPr>
          <a:xfrm rot="3000000">
            <a:off x="4556619" y="3895820"/>
            <a:ext cx="519661" cy="1007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12870" y="2996669"/>
            <a:ext cx="3631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風車が回る→</a:t>
            </a:r>
            <a:endParaRPr kumimoji="1" lang="en-US" altLang="ja-JP" sz="3200" dirty="0"/>
          </a:p>
          <a:p>
            <a:r>
              <a:rPr lang="ja-JP" altLang="en-US" sz="3200" dirty="0"/>
              <a:t>電気</a:t>
            </a:r>
            <a:r>
              <a:rPr kumimoji="1" lang="ja-JP" altLang="en-US" sz="3200" dirty="0"/>
              <a:t>（</a:t>
            </a:r>
            <a:r>
              <a:rPr lang="en-US" altLang="ja-JP" sz="3200" dirty="0"/>
              <a:t>LED</a:t>
            </a:r>
            <a:r>
              <a:rPr kumimoji="1" lang="ja-JP" altLang="en-US" sz="3200" dirty="0"/>
              <a:t>）がつく</a:t>
            </a:r>
            <a:endParaRPr kumimoji="1" lang="en-US" altLang="ja-JP" sz="3200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1518789" y="3450210"/>
            <a:ext cx="1611390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93221" y="5588453"/>
            <a:ext cx="7875743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ja-JP" altLang="en-US" sz="32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ポイント</a:t>
            </a:r>
            <a:endParaRPr lang="en-US" altLang="ja-JP" sz="3200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lvl="0"/>
            <a:r>
              <a:rPr lang="en-US" altLang="ja-JP" sz="3200" dirty="0">
                <a:solidFill>
                  <a:prstClr val="black"/>
                </a:solidFill>
              </a:rPr>
              <a:t>LED</a:t>
            </a:r>
            <a:r>
              <a:rPr lang="ja-JP" altLang="en-US" sz="3200" dirty="0">
                <a:solidFill>
                  <a:prstClr val="black"/>
                </a:solidFill>
              </a:rPr>
              <a:t>は</a:t>
            </a:r>
            <a:r>
              <a:rPr lang="en-US" altLang="ja-JP" sz="3200" dirty="0">
                <a:solidFill>
                  <a:prstClr val="black"/>
                </a:solidFill>
              </a:rPr>
              <a:t>1</a:t>
            </a:r>
            <a:r>
              <a:rPr lang="ja-JP" altLang="en-US" sz="3200" dirty="0" err="1">
                <a:solidFill>
                  <a:prstClr val="black"/>
                </a:solidFill>
              </a:rPr>
              <a:t>つの</a:t>
            </a:r>
            <a:r>
              <a:rPr lang="ja-JP" altLang="en-US" sz="3200" dirty="0">
                <a:solidFill>
                  <a:prstClr val="black"/>
                </a:solidFill>
              </a:rPr>
              <a:t>方向にしか電気が流れない！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8096" y="688156"/>
            <a:ext cx="8206222" cy="1396675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プロペラキャップがはずれないようにセロテープでつける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262" y="1980927"/>
            <a:ext cx="3889970" cy="457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767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中心に両面テープをつける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2673" y="2221992"/>
            <a:ext cx="5881672" cy="397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79102" y="604069"/>
            <a:ext cx="152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ちゅうしん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60397" y="604069"/>
            <a:ext cx="1555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err="1"/>
              <a:t>りょ</a:t>
            </a:r>
            <a:r>
              <a:rPr kumimoji="1" lang="ja-JP" altLang="en-US" sz="2000" dirty="0"/>
              <a:t>うめん</a:t>
            </a:r>
          </a:p>
        </p:txBody>
      </p:sp>
    </p:spTree>
    <p:extLst>
      <p:ext uri="{BB962C8B-B14F-4D97-AF65-F5344CB8AC3E}">
        <p14:creationId xmlns:p14="http://schemas.microsoft.com/office/powerpoint/2010/main" val="1739902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中心にむかって１辺ずつくっつける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15" y="1927348"/>
            <a:ext cx="3737737" cy="423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046" y="1927347"/>
            <a:ext cx="4112689" cy="423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78815" y="424206"/>
            <a:ext cx="1461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ちゅうしん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1780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４辺とも</a:t>
            </a:r>
            <a:r>
              <a:rPr lang="ja-JP" altLang="en-US" dirty="0"/>
              <a:t>くっつける</a:t>
            </a:r>
            <a:endParaRPr kumimoji="1" lang="ja-JP" altLang="en-US" dirty="0"/>
          </a:p>
        </p:txBody>
      </p:sp>
      <p:pic>
        <p:nvPicPr>
          <p:cNvPr id="6146" name="Picture 2" descr="F:\DCIM\100MSDCF\DSC097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687" y="2301806"/>
            <a:ext cx="6112012" cy="40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02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中心にシールをはる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4796" y="2042010"/>
            <a:ext cx="5024388" cy="418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68096" y="659876"/>
            <a:ext cx="1541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ちゅうしん</a:t>
            </a:r>
          </a:p>
        </p:txBody>
      </p:sp>
    </p:spTree>
    <p:extLst>
      <p:ext uri="{BB962C8B-B14F-4D97-AF65-F5344CB8AC3E}">
        <p14:creationId xmlns:p14="http://schemas.microsoft.com/office/powerpoint/2010/main" val="1566622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軸でつなげる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4648" y="1812658"/>
            <a:ext cx="3058637" cy="45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843511" y="669303"/>
            <a:ext cx="82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じく</a:t>
            </a:r>
          </a:p>
        </p:txBody>
      </p:sp>
    </p:spTree>
    <p:extLst>
      <p:ext uri="{BB962C8B-B14F-4D97-AF65-F5344CB8AC3E}">
        <p14:creationId xmlns:p14="http://schemas.microsoft.com/office/powerpoint/2010/main" val="1339813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err="1"/>
              <a:t>びよく</a:t>
            </a:r>
            <a:r>
              <a:rPr kumimoji="1" lang="ja-JP" altLang="en-US" dirty="0" err="1"/>
              <a:t>を</a:t>
            </a:r>
            <a:r>
              <a:rPr kumimoji="1" lang="ja-JP" altLang="en-US" dirty="0"/>
              <a:t>つくる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36" y="2328076"/>
            <a:ext cx="2632276" cy="395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206" y="2328076"/>
            <a:ext cx="2628491" cy="394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755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差し込んで完成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161" y="2088937"/>
            <a:ext cx="2791326" cy="419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97" y="2088937"/>
            <a:ext cx="2781700" cy="418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940796" y="694233"/>
            <a:ext cx="339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さ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36190" y="694233"/>
            <a:ext cx="546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こ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95307" y="694233"/>
            <a:ext cx="130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かんせい</a:t>
            </a:r>
          </a:p>
        </p:txBody>
      </p:sp>
    </p:spTree>
    <p:extLst>
      <p:ext uri="{BB962C8B-B14F-4D97-AF65-F5344CB8AC3E}">
        <p14:creationId xmlns:p14="http://schemas.microsoft.com/office/powerpoint/2010/main" val="1291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セット内容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468" y="2311808"/>
            <a:ext cx="5977563" cy="3971109"/>
          </a:xfrm>
        </p:spPr>
      </p:pic>
    </p:spTree>
    <p:extLst>
      <p:ext uri="{BB962C8B-B14F-4D97-AF65-F5344CB8AC3E}">
        <p14:creationId xmlns:p14="http://schemas.microsoft.com/office/powerpoint/2010/main" val="196578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Ｌｅｄをつなぐ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468" y="2311808"/>
            <a:ext cx="5977563" cy="3971109"/>
          </a:xfrm>
        </p:spPr>
      </p:pic>
    </p:spTree>
    <p:extLst>
      <p:ext uri="{BB962C8B-B14F-4D97-AF65-F5344CB8AC3E}">
        <p14:creationId xmlns:p14="http://schemas.microsoft.com/office/powerpoint/2010/main" val="94744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赤いしるしがみじかい足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468" y="2311808"/>
            <a:ext cx="5977563" cy="3971109"/>
          </a:xfrm>
        </p:spPr>
      </p:pic>
    </p:spTree>
    <p:extLst>
      <p:ext uri="{BB962C8B-B14F-4D97-AF65-F5344CB8AC3E}">
        <p14:creationId xmlns:p14="http://schemas.microsoft.com/office/powerpoint/2010/main" val="346009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折り返して</a:t>
            </a:r>
            <a:br>
              <a:rPr kumimoji="1" lang="en-US" altLang="ja-JP" dirty="0"/>
            </a:br>
            <a:r>
              <a:rPr kumimoji="1" lang="ja-JP" altLang="en-US" dirty="0"/>
              <a:t>向きを気をつけて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468" y="2311808"/>
            <a:ext cx="5977563" cy="3971109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905994" y="385161"/>
            <a:ext cx="51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お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51347" y="395342"/>
            <a:ext cx="754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かえ</a:t>
            </a:r>
          </a:p>
        </p:txBody>
      </p:sp>
    </p:spTree>
    <p:extLst>
      <p:ext uri="{BB962C8B-B14F-4D97-AF65-F5344CB8AC3E}">
        <p14:creationId xmlns:p14="http://schemas.microsoft.com/office/powerpoint/2010/main" val="233125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うまく折り返して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468" y="2311808"/>
            <a:ext cx="5977563" cy="3971109"/>
          </a:xfrm>
        </p:spPr>
      </p:pic>
    </p:spTree>
    <p:extLst>
      <p:ext uri="{BB962C8B-B14F-4D97-AF65-F5344CB8AC3E}">
        <p14:creationId xmlns:p14="http://schemas.microsoft.com/office/powerpoint/2010/main" val="131978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ケースにセット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468" y="2311808"/>
            <a:ext cx="5977563" cy="3971109"/>
          </a:xfrm>
        </p:spPr>
      </p:pic>
    </p:spTree>
    <p:extLst>
      <p:ext uri="{BB962C8B-B14F-4D97-AF65-F5344CB8AC3E}">
        <p14:creationId xmlns:p14="http://schemas.microsoft.com/office/powerpoint/2010/main" val="42393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うまく入るかな？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468" y="2311808"/>
            <a:ext cx="5977563" cy="3971109"/>
          </a:xfrm>
        </p:spPr>
      </p:pic>
    </p:spTree>
    <p:extLst>
      <p:ext uri="{BB962C8B-B14F-4D97-AF65-F5344CB8AC3E}">
        <p14:creationId xmlns:p14="http://schemas.microsoft.com/office/powerpoint/2010/main" val="4119732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ンテグラル">
  <a:themeElements>
    <a:clrScheme name="インテグラル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インテグラル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インテグラル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3377</TotalTime>
  <Words>261</Words>
  <Application>Microsoft Office PowerPoint</Application>
  <PresentationFormat>画面に合わせる (4:3)</PresentationFormat>
  <Paragraphs>66</Paragraphs>
  <Slides>27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2" baseType="lpstr">
      <vt:lpstr>Calibri</vt:lpstr>
      <vt:lpstr>Tw Cen MT</vt:lpstr>
      <vt:lpstr>Tw Cen MT Condensed</vt:lpstr>
      <vt:lpstr>Wingdings 3</vt:lpstr>
      <vt:lpstr>インテグラル</vt:lpstr>
      <vt:lpstr>風の力で電気を作る！</vt:lpstr>
      <vt:lpstr>しくみ</vt:lpstr>
      <vt:lpstr>セット内容</vt:lpstr>
      <vt:lpstr>Ｌｅｄをつなぐ</vt:lpstr>
      <vt:lpstr>赤いしるしがみじかい足</vt:lpstr>
      <vt:lpstr>折り返して 向きを気をつけて</vt:lpstr>
      <vt:lpstr>うまく折り返して</vt:lpstr>
      <vt:lpstr>ケースにセット</vt:lpstr>
      <vt:lpstr>うまく入るかな？</vt:lpstr>
      <vt:lpstr>反対側のケースでふた</vt:lpstr>
      <vt:lpstr>しっかりセット</vt:lpstr>
      <vt:lpstr>プロペラをつくる 正方形（11㎝×11㎝）の紙を作る</vt:lpstr>
      <vt:lpstr>斜め折り線をつける</vt:lpstr>
      <vt:lpstr>中心点から2.5㎝のところに印をつける（4辺とも）</vt:lpstr>
      <vt:lpstr>はさみで切込みを入れる （4辺とも）</vt:lpstr>
      <vt:lpstr>中心から1.5㎝のところに印をつける</vt:lpstr>
      <vt:lpstr>カッターで印をつけたところに5㎜ほど切込みを入れる</vt:lpstr>
      <vt:lpstr>裏返して、プロペラキャップを取りつける</vt:lpstr>
      <vt:lpstr>プロペラキャップを 取りつける</vt:lpstr>
      <vt:lpstr>プロペラキャップがはずれないようにセロテープでつける</vt:lpstr>
      <vt:lpstr>中心に両面テープをつける</vt:lpstr>
      <vt:lpstr>中心にむかって１辺ずつくっつける</vt:lpstr>
      <vt:lpstr>４辺ともくっつける</vt:lpstr>
      <vt:lpstr>中心にシールをはる</vt:lpstr>
      <vt:lpstr>軸でつなげる</vt:lpstr>
      <vt:lpstr>びよくをつくる</vt:lpstr>
      <vt:lpstr>差し込んで完成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風の力で電気を作る！</dc:title>
  <dc:creator>川手光春</dc:creator>
  <cp:lastModifiedBy>negishi t</cp:lastModifiedBy>
  <cp:revision>36</cp:revision>
  <cp:lastPrinted>2017-07-28T07:13:08Z</cp:lastPrinted>
  <dcterms:created xsi:type="dcterms:W3CDTF">2014-11-16T00:16:01Z</dcterms:created>
  <dcterms:modified xsi:type="dcterms:W3CDTF">2019-03-19T08:52:48Z</dcterms:modified>
</cp:coreProperties>
</file>